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0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1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2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3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4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5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6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7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18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9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15" r:id="rId3"/>
    <p:sldMasterId id="2147483733" r:id="rId4"/>
    <p:sldMasterId id="2147483751" r:id="rId5"/>
    <p:sldMasterId id="2147483804" r:id="rId6"/>
    <p:sldMasterId id="2147483823" r:id="rId7"/>
    <p:sldMasterId id="2147483841" r:id="rId8"/>
    <p:sldMasterId id="2147483859" r:id="rId9"/>
    <p:sldMasterId id="2147483877" r:id="rId10"/>
    <p:sldMasterId id="2147483895" r:id="rId11"/>
    <p:sldMasterId id="2147483913" r:id="rId12"/>
    <p:sldMasterId id="2147483931" r:id="rId13"/>
    <p:sldMasterId id="2147483949" r:id="rId14"/>
    <p:sldMasterId id="2147483967" r:id="rId15"/>
    <p:sldMasterId id="2147483985" r:id="rId16"/>
    <p:sldMasterId id="2147484003" r:id="rId17"/>
    <p:sldMasterId id="2147484021" r:id="rId18"/>
    <p:sldMasterId id="2147484039" r:id="rId19"/>
    <p:sldMasterId id="2147484057" r:id="rId20"/>
  </p:sldMasterIdLst>
  <p:notesMasterIdLst>
    <p:notesMasterId r:id="rId27"/>
  </p:notesMasterIdLst>
  <p:handoutMasterIdLst>
    <p:handoutMasterId r:id="rId28"/>
  </p:handoutMasterIdLst>
  <p:sldIdLst>
    <p:sldId id="370" r:id="rId21"/>
    <p:sldId id="294" r:id="rId22"/>
    <p:sldId id="390" r:id="rId23"/>
    <p:sldId id="331" r:id="rId24"/>
    <p:sldId id="332" r:id="rId25"/>
    <p:sldId id="39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976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7" pos="4935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  <p15:guide id="9" orient="horz" pos="461" userDrawn="1">
          <p15:clr>
            <a:srgbClr val="A4A3A4"/>
          </p15:clr>
        </p15:guide>
        <p15:guide id="10" pos="2783" userDrawn="1">
          <p15:clr>
            <a:srgbClr val="A4A3A4"/>
          </p15:clr>
        </p15:guide>
        <p15:guide id="11" pos="3026" userDrawn="1">
          <p15:clr>
            <a:srgbClr val="A4A3A4"/>
          </p15:clr>
        </p15:guide>
        <p15:guide id="12" pos="55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McCarthy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6F2C3F"/>
    <a:srgbClr val="E87722"/>
    <a:srgbClr val="FF6A10"/>
    <a:srgbClr val="19E0CC"/>
    <a:srgbClr val="E60000"/>
    <a:srgbClr val="8CEFE5"/>
    <a:srgbClr val="888B8D"/>
    <a:srgbClr val="E8927C"/>
    <a:srgbClr val="2CD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7" autoAdjust="0"/>
    <p:restoredTop sz="92449" autoAdjust="0"/>
  </p:normalViewPr>
  <p:slideViewPr>
    <p:cSldViewPr snapToGrid="0" showGuides="1">
      <p:cViewPr varScale="1">
        <p:scale>
          <a:sx n="65" d="100"/>
          <a:sy n="65" d="100"/>
        </p:scale>
        <p:origin x="-1650" y="-114"/>
      </p:cViewPr>
      <p:guideLst>
        <p:guide orient="horz" pos="2160"/>
        <p:guide orient="horz" pos="976"/>
        <p:guide orient="horz" pos="3770"/>
        <p:guide orient="horz" pos="4042"/>
        <p:guide orient="horz" pos="461"/>
        <p:guide pos="2880"/>
        <p:guide pos="4935"/>
        <p:guide pos="2783"/>
        <p:guide pos="3026"/>
        <p:guide pos="553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17934"/>
    </p:cViewPr>
  </p:sorter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453BEEE-7B4D-44C2-92A4-DE7BBA1D422A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6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463F6195-24C0-4E23-B48D-EE4ED56170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2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9FE923-1DF5-4102-BAE5-2EA887801C03}" type="datetimeFigureOut">
              <a:rPr lang="en-GB" smtClean="0"/>
              <a:pPr/>
              <a:t>14/11/2016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76CCC25-78B5-4EAE-B720-38C7A2B811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9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92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4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92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92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Post lunch activity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Stand in line in order of</a:t>
            </a:r>
          </a:p>
          <a:p>
            <a:r>
              <a:rPr lang="en-GB" baseline="0" dirty="0" smtClean="0"/>
              <a:t> - height</a:t>
            </a:r>
          </a:p>
          <a:p>
            <a:r>
              <a:rPr lang="en-GB" baseline="0" dirty="0" smtClean="0"/>
              <a:t> - time working with ACCA</a:t>
            </a:r>
          </a:p>
          <a:p>
            <a:r>
              <a:rPr lang="en-GB" baseline="0" dirty="0" smtClean="0"/>
              <a:t> - birthday</a:t>
            </a:r>
          </a:p>
          <a:p>
            <a:r>
              <a:rPr lang="en-GB" baseline="0" dirty="0" smtClean="0"/>
              <a:t> - birth year</a:t>
            </a:r>
          </a:p>
          <a:p>
            <a:r>
              <a:rPr lang="en-GB" baseline="0" dirty="0" smtClean="0"/>
              <a:t> - teaching F1 to P7 and non-teaching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3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5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5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pn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pn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5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5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4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5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4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9.emf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0.emf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9.emf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BD1F4-A66C-4D2A-9BC5-B770CA85F78D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5B1-7374-4E2C-BC43-E64D7EDD1E30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23-2BA1-4916-BBB3-7B5D781B49F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A5B-653C-47AE-B9E0-E3253444652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045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5537-5827-4688-8F35-3EFD60B2492E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9FE4-8780-482D-B22A-02A4E93CDC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50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AE1-A44D-494B-ADAC-B14479A16D1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0263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438A-22FD-4F03-ADDE-F95CBAC145C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4329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861B-72E5-493E-B371-F1573105307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202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3201-BE67-4A63-9D0A-959D1B27806F}" type="datetime1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5BF4-C8A5-4CAC-B3E5-C85E52A67FA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6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59D-597F-4500-B3D7-6B585E8CA90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4905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C5EB-3764-4031-A3D9-429DA0F87C76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9AC9D1-90ED-43F6-B3B1-B46D7CF51EC4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5F1F-6474-4BD1-821B-B1A6E150344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5140-89A9-4635-97BA-22BC2E2268D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1315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623F-F590-48AA-A1E0-62F318721E2E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DCC9-B5DE-45AF-B2CF-9D79D1D1DFB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3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38B9-0CC0-41CF-AA80-4CEDB2BAF28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C5AF-4747-47AE-B9F1-197DF3245AB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8C4C-026C-46A2-A280-851DE1F16475}" type="datetime1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8828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B307-4A49-44CF-BBED-22628202258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5512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F144-ABB0-45D9-BC11-DD551B5A701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1952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EECF-DC78-45C3-939F-D31689C8E1BF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6280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3C99-0EA8-4249-A81D-29351933B6BE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302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CF54-C6FE-437B-972F-F76A2717EDB4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5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5DE2-19CA-4F5B-B7B3-E1E03ED95E1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9498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45B2-32FE-46D2-90CF-4AACCF9B626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4D8A-C718-4E3A-90DE-113C05ED00F5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79929C-89E9-4203-A76D-1655B0DA5EDF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7F-B8B5-42C4-977E-1066D83E4A44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3E1E-400A-465D-9C44-6C4451A1042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561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526-9543-4648-8089-957818E3657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DC49-32EA-42A0-B711-7F4EFD82BBF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EE1E-96E3-42E3-99E6-21F552C3C2B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5411-0441-4C6A-AAAA-621C4FE9236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3B9-2C65-489E-AE2E-C53EA67CD58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272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1C7D-2CB3-459F-9AD1-CBFE54EE5BB1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C09F-224D-4ED5-8E41-953D0A8A397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0428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EB3C-6E18-4DD2-A9E0-7E7CF6E22C70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4373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417F-2A28-4435-949C-033C4463CB25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9425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149F-7F95-492A-8F28-748389BB206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8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CFA-A140-45A3-BC44-9EF3BEA8EE2F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2774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E24-9FFC-44A2-BA89-9755CE23E061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CBDE4-C941-4F9A-9B5D-7CF3ED1F3A5E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42BD-51A0-4FB1-8EDD-52E572130BC3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012D-E45F-4193-987D-0A20CC801DC8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747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FE2B-691F-4C72-B735-551536215180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4B30-A9C8-4094-9D1C-AF367D0E1A5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DFA1-3ECC-4444-B1FE-6A518039C651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4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35E-343B-4011-9803-257ECBCA7D8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DC99-DED4-4B40-B4C3-E6B072475DB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106-AD86-433D-99A0-6B7A8A496338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7432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27D3-9301-48BB-9F57-E75564F83D1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2631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99A6-64B4-4B3F-8F0F-3A757F618086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0375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FF0-5ACB-49C9-8D9B-330684C7D6E4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D548-4925-46D9-A977-DF9029FABBE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6738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0414-85E0-41FD-ACCA-DD9E5152350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F45C-2AAA-4033-8B10-FBA35423370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9873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0F1C-9533-45C4-AFDE-1A4C9CDA18C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BB1DBD-E04C-4BA0-8648-ADAF4D387F81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B396-FBF6-48BD-8371-365EC2EDF66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86-1163-477B-A45D-BE65563F455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077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6214-E51E-4027-9051-DB9903CFF06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8A05-F594-45DF-8E52-348BFCCEB96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2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7FB4-0DD1-45A1-9B16-972C3FE4528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9D6-F170-4894-832A-05CF5A881B08}" type="datetime1">
              <a:rPr lang="en-GB" smtClean="0"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346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984-E6C2-4BFA-961F-A098ADAAD44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A338-0934-4943-9B13-CD5FD87D0D3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8043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A225-72EF-4670-9D10-D1B923C6CCF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2402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A991-EF27-4A8A-95FD-7E09ED1C49C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8859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B262-4551-450B-9210-CEACA308D0D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1290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02FD-8D34-47CC-BB54-42E977976C8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5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E8B-82FA-4513-B705-C73A3DA2E70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7802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6CE8-365F-45BE-8019-5C8F75C7817E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2410B3-D9FC-4705-BCFE-7BE7F164123A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105C-2265-4E88-9293-1F16615EBBB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24B-47C8-4536-8ED3-AC6CFA8F1EF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8757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FB5-E107-4236-94FE-720BD54872D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80CD-E5EE-470F-B2B3-640A8585878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1757-2894-41D0-9FFC-D3D7009C9A3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D508-410E-48A4-B65A-0BB611300A26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D850-0E35-483E-AB00-667149C06FA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6802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5B6C-B1E1-4704-A4BD-D12861CCB57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034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896-96B7-443E-ACBF-6411C504784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4278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9A9-0D7F-451D-B159-F7281857C2A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6255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B612-4C65-43AD-83B7-D3563C1A041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2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E83-739D-4629-B742-8D1D2E2312C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6137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C91C-AC71-4CD3-8569-E58F51F701C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BCE9E8-A9F3-4823-98E8-1C63D928CACA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1870-21A3-49C2-83C7-4190C1C904A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0" y="4159096"/>
            <a:ext cx="2242800" cy="2242800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2FB3-E9E3-4EF0-8BF0-CBF27ED7ABC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17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8FD7-E8C8-4AC3-98EC-E95BBAC7B5A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F030-CAB4-47A8-A3C1-ADD4754F950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87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C16-E223-4A76-9BCE-E7C1EDF74A4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4F99-8D8B-4AED-8829-DCA3C5E5090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E42B-E4FE-41C1-B77F-FC6CBC416D4E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2652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23E-7339-462F-BF9D-15EAD7C770C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732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10B8-988C-4800-B9DF-7D9E6D3C928E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7103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586C-24A1-43DD-8D46-2AFF28C52B2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0196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EE03-5A1D-4A9B-AB34-099D0EE1B0E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2517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C9BF-FB28-41FA-89F5-16A431674B5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5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41A5-8446-45EF-86F3-ECB1E8EFAAE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517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C39F-79B3-49FD-A631-1520E55A956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762F1-EFC5-4D0D-9937-2846A53EDF03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9CCB-A9F7-4491-9193-FEC08A101EB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9396-B6EC-4D59-8FFD-EAC55EA8729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6617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BAEF-40C9-4EC8-91CC-F7A95C3E288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2B63-3F3E-4F8D-B359-98CDF2F2B7F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4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796F-F33B-40EE-9060-EAF7E4E69D3C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323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E92B-D0EF-4720-A87D-286999BA20F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F742-37C6-454C-959B-4D171E0E1DF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CD34-7C3C-4F5A-A4D7-594ABEE076F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1197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2381-768D-422F-A91F-EC9DC171755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5629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5985-F357-4CC3-952D-9C02BC9DF48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4452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ACB8-A7C1-4F74-BF5D-02C9C474731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9037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0C9-A750-4D04-8836-A12B61A1A27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0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67D1-08D7-40AB-830C-E89FDEDB5908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847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A729-8A1B-4231-8E9E-3D1EF26699A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2022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B1-E999-4EF2-830D-EA5D046FE1D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D13C2-E89D-4612-8484-083522A471C3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4F09-5436-4FCD-A23C-D90D5F49896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A9E-ACFA-4CED-8910-E1528BF60F7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1907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D1134-8E52-4368-A739-7EF35F20AFC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5AA8-EC98-4EAD-B6AE-A5E12A38646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4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2B0-C1D0-4152-90FE-44728E6AA54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3DCB-92F0-48A1-88E8-047129730DD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196D-158F-4929-9FF7-FDAAFD95A5E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0788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7AC-E8A0-41DD-8595-6ECFE174BAD5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A191-9C7A-4BD3-AB52-C3EEB9319F2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9985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C3B6-8BE6-4922-AEE0-073DBDD1616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5516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D504-E676-4837-A03E-24020368D6C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290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B841-A005-4EB1-AC7E-16A8D7C5B562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5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6709-BCAA-4369-8346-6BCD67B2B06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5262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9126-21EE-4454-807D-4BD002C5421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338D0-0DDF-47C2-AA68-9FCF03BD8BE1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5756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034E-264C-4524-A361-0F6619584ACC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7820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1BFD-86B1-4AA0-BA47-BDA107951BB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3DA-B6D8-46A3-B7CC-48CFE1C5097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6091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B76F-85A2-49E6-8261-20B2104914A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622-9A9B-49B1-861D-79FAD0AB0F5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AB56-E5F2-4842-8ED8-596B99151F0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547F-DBAF-4EE3-BCD4-28F49C51DFB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C2F5-65E1-41EE-A5B9-28D231FC1DF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427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664B-9C4D-494E-BB5A-78F5841DCF24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78208" y="1014160"/>
            <a:ext cx="3600000" cy="3600000"/>
          </a:xfrm>
          <a:solidFill>
            <a:schemeClr val="accent6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2982460" y="3493119"/>
            <a:ext cx="2521554" cy="2521554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EB27-6B5A-4462-A2C2-BD8F55519D98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1336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F48F-A4EA-4ADC-B72A-15679DC3026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3069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F0CF-1FD3-475C-B5CB-04EAE876FC0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5494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5B18-05F9-430E-A008-8CC169870D4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0320-D3AD-4125-83DD-3CE9FEA4011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4308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7989-6DA3-4A8D-9532-E223EDD62D3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0F41D-A021-4417-83D1-5BEFC2DF7C0E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C2E-F9BE-43C8-805E-913C4F143BCE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6BF4-04FD-4DC6-A856-AA3BA828E0E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932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0D2F-8E21-42F4-B8BA-3E428FF7393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A0720C-CF4F-429F-A375-31EBFD2F5BAB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414227" y="891612"/>
            <a:ext cx="3600000" cy="3600000"/>
          </a:xfrm>
          <a:solidFill>
            <a:schemeClr val="accent5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2991302" y="3366562"/>
            <a:ext cx="2521554" cy="2521554"/>
          </a:xfrm>
          <a:solidFill>
            <a:schemeClr val="accent6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A8A0-52B0-424F-9862-253E4048106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418B-21ED-4B24-AAAC-DCB3C3094C08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8155-9992-4FAD-ABCB-CF44E741ECC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8F48-4E64-45BA-B1F2-28A6423238D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944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CB6-D915-4368-8D29-72250A3FD0E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0652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600D-FD1F-4BA3-977C-8F9B399223B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2843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16A6-36A0-48AA-AC99-9337F1C0DC3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5078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8A72-1DC6-4723-8950-FDF941D0C16C}" type="datetime1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B6A-2ECE-4DDE-B49C-613E7C56674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9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3F9D-5D81-4A5A-97EE-B57EA86EF97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893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13DA-A1FF-46D5-AE7D-20EA23AD9906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F43778-89FA-4F6D-9E1C-5F8E365F85AB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A33-D2AB-4490-B175-9BAB18B62B3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1948-0A01-42E1-8442-C44D86328DB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0393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D645-1479-4D6D-AE5F-7C16FE6DDC69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636-3B09-4C2D-93F7-4B36FA8EC0D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D6F7-0D1B-422D-A6EF-119DACA41A5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0086-9AC4-44F9-B34F-59F8CFD4C67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65A9-2F63-419A-B771-C81FC2713E5D}" type="datetime1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677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C2A3-7EBF-4CD3-ADAC-68570A9D9C4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1078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7A0-9718-4F9A-B7A3-6DB84E7322AD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152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1E25-376C-4067-9310-7FBE7B1940C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321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86E7-B728-49DB-97E4-FC2C74905E1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2474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29BD-EFCC-4FA0-B2A3-CB6CA45AF23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7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3E29-104A-4DD1-9D7E-F8C78015D24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539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8C42-FEA7-44F9-A923-B14BC1D6CD3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E66-8900-44C4-A613-B531FA1F9C76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3550" y="1462971"/>
            <a:ext cx="4500000" cy="4500000"/>
          </a:xfrm>
          <a:noFill/>
          <a:ln w="57150">
            <a:solidFill>
              <a:schemeClr val="accent5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553651" y="333375"/>
            <a:ext cx="2521554" cy="2521554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3625F-7393-4C7D-BE31-DFED57A2CC90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1E1C-A5FD-44C6-B910-208A74082D5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6D3-E854-4912-B4F2-C4DC87548C7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60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67FE-E409-44A2-8B4E-54D043C42C7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BA0A-9ACD-41E7-A2CF-2FE050CD241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6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BC26-BF25-4A33-9566-0DAE13A38705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F69F-B1C1-4D5A-A540-35D70578D58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1430-2A28-40C9-946A-5E8EC0DA972E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4528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8F58-8AC0-4B98-B1A1-A9EA782C8CCB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6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378172" y="2765704"/>
            <a:ext cx="3060000" cy="3060000"/>
          </a:xfrm>
          <a:ln>
            <a:solidFill>
              <a:srgbClr val="888B8D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6028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1692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1761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0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0829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167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8BEC-8C5C-4EE9-9AFB-4ABB76559360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5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0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0637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362400" y="1270800"/>
            <a:ext cx="2242800" cy="2242800"/>
          </a:xfrm>
          <a:solidFill>
            <a:srgbClr val="888B8D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612000" y="2566800"/>
            <a:ext cx="3636000" cy="3636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45178" y="373769"/>
            <a:ext cx="2244936" cy="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962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563873" y="1642775"/>
            <a:ext cx="3636000" cy="3636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92893" y="4081376"/>
            <a:ext cx="2242800" cy="2242800"/>
          </a:xfrm>
          <a:solidFill>
            <a:srgbClr val="888B8D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44800" y="374400"/>
            <a:ext cx="2246400" cy="7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0172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5154114" y="1642775"/>
            <a:ext cx="3636000" cy="363600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 lIns="234000" tIns="180000" rIns="54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45178" y="373769"/>
            <a:ext cx="2244936" cy="795169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55418" y="4158379"/>
            <a:ext cx="2242800" cy="2242800"/>
          </a:xfrm>
          <a:solidFill>
            <a:srgbClr val="888B8D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13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E07A-25F2-4102-BC5D-CC117918ECDC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2413129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CF78-0BE0-4D5A-9BE0-9C47848052CA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67175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AFD-673A-4C8E-8363-3982C19577F4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9721-AEA6-4DA6-BFE0-93071F64C7D0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6275490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494000"/>
            <a:ext cx="3960000" cy="3960000"/>
          </a:xfrm>
          <a:solidFill>
            <a:srgbClr val="E60000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1D-70C1-472D-858E-3466ADC157AC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18116656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10FA-6BBC-4062-B653-31D6AD72F108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36000" cy="3636000"/>
          </a:xfrm>
          <a:solidFill>
            <a:srgbClr val="00A3E0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55571" y="3378733"/>
            <a:ext cx="2521554" cy="2521555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690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 Footer)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C0070-3304-45FD-9A25-430797E16AFD}" type="datetime1">
              <a:rPr lang="en-GB" smtClean="0">
                <a:solidFill>
                  <a:srgbClr val="FFFFFF"/>
                </a:solidFill>
              </a:rPr>
              <a:pPr/>
              <a:t>14/11/2016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ACCA supporting you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36000" cy="3636000"/>
          </a:xfrm>
          <a:solidFill>
            <a:srgbClr val="00A3E0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55571" y="3378733"/>
            <a:ext cx="2521554" cy="2521555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774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5B0A-B286-4BED-B618-88784FCE7257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205" y="1386003"/>
            <a:ext cx="7699375" cy="4610100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45257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753F-D46C-404A-BD33-A86372AFF094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77049845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rgbClr val="D9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2760-A7C2-4971-8526-E3EB2276A095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57996" y="2066287"/>
            <a:ext cx="3942000" cy="3942000"/>
          </a:xfrm>
          <a:noFill/>
          <a:ln w="57150">
            <a:solidFill>
              <a:srgbClr val="6F2C3F"/>
            </a:solidFill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rgbClr val="6F2C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506779" y="452653"/>
            <a:ext cx="2521554" cy="2521555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7803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rgbClr val="D9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DE7D-C3B6-456F-836A-E7F73EB7599F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410741"/>
            <a:ext cx="3942000" cy="3942000"/>
          </a:xfrm>
          <a:solidFill>
            <a:srgbClr val="6F2C3F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387606" y="2944813"/>
            <a:ext cx="3224213" cy="312896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04130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rgbClr val="888B8D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87D4-79EC-467B-BDBF-E2C10BB0EF3D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88800"/>
            <a:ext cx="4485600" cy="4485600"/>
          </a:xfrm>
          <a:solidFill>
            <a:srgbClr val="E8927C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45600" y="3441601"/>
            <a:ext cx="2521554" cy="2521555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0461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rgbClr val="888B8D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EDD1-FF2C-41E8-A68B-CBBB82F41948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21200"/>
            <a:ext cx="4485600" cy="4485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639600" y="3531601"/>
            <a:ext cx="2521554" cy="2521555"/>
          </a:xfrm>
          <a:solidFill>
            <a:srgbClr val="00A3E0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78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E58B-FA02-41C9-9AA1-E297DA713A0D}" type="datetime1">
              <a:rPr lang="en-GB" smtClean="0"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2704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9BD-C23E-48C0-824A-5BFD879BCE3B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76210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8482-E206-40F5-8BD5-23D0A020C249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7224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A25A-9EA6-4C54-A965-5DBE2246286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450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6E64-07AB-46A5-AD8B-491C532292F2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5630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9E3B-7281-40E4-84BD-297EDACC1E83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951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4365-7402-4FB7-95C7-CFD0CBA9A787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6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A723-D5DA-4752-816E-4AC8723BBE6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6210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6D8-7331-4B96-8740-7BCE3D5BEA5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EE19FA-1084-4998-B4A1-2089C306F10F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F74-C7F5-4C5A-B547-00AA4C8F758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8A81-1FAC-45C6-BE65-D21B6920A0ED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912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2B3D-A064-4511-A1FE-842AFC870031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6F1A-2EFB-499B-8ECE-935DC4ADFF03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831-43D5-4DEC-9324-876159BF97D0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E76-F77C-47D6-AB1F-51EEFD032139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6244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16AF-4D87-45C0-91E7-E4649DE55898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4170-03B7-43C9-9E52-E99E75FA0D7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9105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FAF-DEC4-4535-98D2-083122070B8E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229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3364-8BCC-45A3-8900-21BB680B749C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7660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DD56-0FE0-4F44-BC5C-E9F1F7D9FC0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63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902E-E88F-49F4-BB59-5ED66133AA6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4B0-08EB-4159-8FF5-8C9F62D97984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99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0FB-0206-424B-970A-F987632F135D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9635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09EB-C5FE-428B-BD79-C87F99AE8EB6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5D146-0359-411F-8E5A-EDACDDACFCAD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6936-B895-4AC6-B5C3-23A234B56D4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554A-E365-4FC7-804A-C51668049DE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0010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6887-371C-4910-98EF-4EA331B6886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81BA-4DB5-44F6-83C5-953F057D246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EB0-8B26-481F-ADA9-422CDA24B1BF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9CCC-CADF-4F62-9DCA-4DAD6968C8C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4B6-EFFF-4746-93FF-1FA9A8810547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>
              <a:solidFill>
                <a:srgbClr val="C8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>
              <a:solidFill>
                <a:srgbClr val="C8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C8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6284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8E9E-B96D-49B5-8A32-3870070985D8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61F9-94AD-440A-8DF0-7AF06BBB4A6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33970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0FB-7503-4263-B6DE-2601FF06AC04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9649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E94A-D87B-4169-BA93-BDF2561F89B0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8175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A85E-D54F-4507-948C-78385D54B74F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F967-89BC-41F7-9A1F-FFF34EE4A78E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64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39BD-83EB-455E-8E00-FACD44D9F1B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BAA8-50D6-40D8-AABE-53EE6909E1E7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D1AC-9305-4844-98A2-86253FBCED4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D76B-27F3-4151-9C76-B8B986AD4222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0538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DD64-05A3-451A-9336-C765DB99E804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6064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C29-73F4-49D2-A363-8C90542D8BF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208-EC50-425A-8AEB-AB4F6E72CE8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3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AC38-0A1B-4CC4-9CD5-7AAF841C4AA9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347-CB08-4A5F-AF96-49EB41511B3E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1B33-D244-4E11-9B9D-E5BE1C4D59D7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740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1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1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B528-639E-436E-A3AE-8D0BF50B82C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7918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63C1-F193-473D-936E-DD0B6591613A}" type="datetime1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Learning Support Usage – Define Milestone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637E-F4A4-4934-88A5-4FB3FB85856F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3279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42E4-0F14-43C0-A967-0ED0FCF72276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7614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3119-CBC0-4DF3-93A2-2FAA9A5B5E43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776-062D-4FD8-B16D-C7BA6D7854A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5371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2BB8-6929-457E-89E2-2A9DC7665C07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09267-F7AD-4E77-9B44-95E021666B49}" type="datetime1">
              <a:rPr lang="en-GB" smtClean="0">
                <a:solidFill>
                  <a:srgbClr val="FFFFFF"/>
                </a:solidFill>
              </a:rPr>
              <a:t>14/11/2016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Learning Support Usage – Define Milestone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FFFFFF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50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D43D-2085-42C8-97E3-0A7F9BCA91D1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200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C1D5-079C-4C4D-88FF-4702A962483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925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9A2D-8DF0-4292-BD63-640BAF5AA1E2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91-5D65-4EDF-A935-8F3E117F236F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9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rgbClr val="000000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1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E7569C6-56CF-4D6D-9004-5BAAAE8DC593}" type="datetime1">
              <a:rPr lang="en-GB" smtClean="0"/>
              <a:t>14/11/2016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Learning Support Usage – Define Milestone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2" r:id="rId4"/>
    <p:sldLayoutId id="2147483668" r:id="rId5"/>
    <p:sldLayoutId id="2147483669" r:id="rId6"/>
    <p:sldLayoutId id="2147483696" r:id="rId7"/>
    <p:sldLayoutId id="2147483694" r:id="rId8"/>
    <p:sldLayoutId id="2147483663" r:id="rId9"/>
    <p:sldLayoutId id="2147483692" r:id="rId10"/>
    <p:sldLayoutId id="2147483676" r:id="rId11"/>
    <p:sldLayoutId id="2147483666" r:id="rId12"/>
    <p:sldLayoutId id="2147483672" r:id="rId13"/>
    <p:sldLayoutId id="2147483673" r:id="rId14"/>
    <p:sldLayoutId id="2147483674" r:id="rId15"/>
    <p:sldLayoutId id="2147483675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C647105-BD8F-4E99-8270-1A18EFB9CAB3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DFF2111-87E0-4F1E-80C6-5D0D5D4AD83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4F68993-3E3D-4229-B1E0-D094C4D9587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F9773DA-E0B2-4D9B-8790-82D7833416E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ED4A449-EC8F-413F-B632-D413649863EA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5823510-A3B5-45D4-92AE-2A5497677181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3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C830CB0-A901-41FA-93B2-5B44A699CF3C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6BB0D2F-9329-4726-A844-7F2DA94C189B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30ECED8-D97A-48DE-A491-8F6ECF550CF0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EA3C912-A3C4-4C3E-83DA-58CA72019897}" type="datetime1">
              <a:rPr lang="en-GB" smtClean="0"/>
              <a:t>14/11/2016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Learning Support Usage – Define Milestone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97" r:id="rId7"/>
    <p:sldLayoutId id="2147483695" r:id="rId8"/>
    <p:sldLayoutId id="2147483684" r:id="rId9"/>
    <p:sldLayoutId id="2147483693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35ECFC-3E56-42B0-BB3D-6CA483752D24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5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rgbClr val="E6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011D581A-7899-4B85-B101-949F442632AF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1003164-9913-4077-9DC8-A8C5C9695D78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E2B75C9-B7CE-4AC9-AD0F-4AA96433C0B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EE589BA-B875-4C39-BCD0-4C76802E88FB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160">
          <p15:clr>
            <a:srgbClr val="F26B43"/>
          </p15:clr>
        </p15:guide>
        <p15:guide id="3" pos="22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69C456A-8727-4646-8FB8-25F3A788E4A6}" type="datetime1">
              <a:rPr lang="en-GB" smtClean="0">
                <a:solidFill>
                  <a:srgbClr val="C80000"/>
                </a:solidFill>
              </a:rPr>
              <a:t>14/11/2016</a:t>
            </a:fld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C80000"/>
                </a:solidFill>
              </a:rPr>
              <a:t>Learning Support Usage – Define Milestone</a:t>
            </a:r>
            <a:endParaRPr lang="en-GB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C80000"/>
                </a:solidFill>
              </a:rPr>
              <a:pPr/>
              <a:t>‹#›</a:t>
            </a:fld>
            <a:endParaRPr lang="en-GB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7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6587DEC-E9A3-4445-AA49-D33E00BFF945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4BC2FD56-3BFE-4FAE-AEC8-2D8D6B523A7A}" type="datetime1">
              <a:rPr lang="en-GB" smtClean="0">
                <a:solidFill>
                  <a:srgbClr val="000000"/>
                </a:solidFill>
              </a:rPr>
              <a:t>14/11/2016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Learning Support Usage – Define Milestone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57" y="0"/>
            <a:ext cx="10323672" cy="68757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06" y="23703"/>
            <a:ext cx="2248089" cy="98612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472440" y="1763292"/>
            <a:ext cx="3932079" cy="3932079"/>
          </a:xfrm>
        </p:spPr>
        <p:txBody>
          <a:bodyPr/>
          <a:lstStyle/>
          <a:p>
            <a:r>
              <a:rPr lang="en-GB" altLang="zh-CN" sz="2800" b="1" dirty="0">
                <a:solidFill>
                  <a:srgbClr val="FFFFFF"/>
                </a:solidFill>
              </a:rPr>
              <a:t>Supporting our students</a:t>
            </a:r>
            <a:br>
              <a:rPr lang="en-GB" altLang="zh-CN" sz="2800" b="1" dirty="0">
                <a:solidFill>
                  <a:srgbClr val="FFFFFF"/>
                </a:solidFill>
              </a:rPr>
            </a:br>
            <a:r>
              <a:rPr lang="en-GB" altLang="zh-CN" sz="2800" b="1" dirty="0">
                <a:solidFill>
                  <a:srgbClr val="FFFFFF"/>
                </a:solidFill>
              </a:rPr>
              <a:t/>
            </a:r>
            <a:br>
              <a:rPr lang="en-GB" altLang="zh-CN" sz="2800" b="1" dirty="0">
                <a:solidFill>
                  <a:srgbClr val="FFFFFF"/>
                </a:solidFill>
              </a:rPr>
            </a:br>
            <a:r>
              <a:rPr lang="en-GB" altLang="zh-CN" sz="2400" b="1" dirty="0">
                <a:solidFill>
                  <a:srgbClr val="FFFFFF"/>
                </a:solidFill>
              </a:rPr>
              <a:t>A guide ACCA </a:t>
            </a:r>
            <a:r>
              <a:rPr lang="en-GB" altLang="zh-CN" sz="2400" b="1">
                <a:solidFill>
                  <a:srgbClr val="FFFFFF"/>
                </a:solidFill>
              </a:rPr>
              <a:t>learning </a:t>
            </a:r>
            <a:r>
              <a:rPr lang="en-GB" altLang="zh-CN" sz="2400" b="1" smtClean="0">
                <a:solidFill>
                  <a:srgbClr val="FFFFFF"/>
                </a:solidFill>
              </a:rPr>
              <a:t>support – Part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72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144" y="487740"/>
            <a:ext cx="8312400" cy="97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Overview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148" y="984251"/>
            <a:ext cx="76694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C00000"/>
                </a:solidFill>
              </a:rPr>
              <a:t>Approval programmes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Approved content providers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Approved learning partners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C00000"/>
                </a:solidFill>
              </a:rPr>
              <a:t>Resources for students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Resources developed to tackle specific student challenges</a:t>
            </a:r>
            <a:endParaRPr lang="en-GB" sz="2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Exam specific resources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0185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15444" y="2990507"/>
            <a:ext cx="2521554" cy="2521555"/>
          </a:xfrm>
          <a:ln>
            <a:solidFill>
              <a:srgbClr val="6F2C3F"/>
            </a:solidFill>
          </a:ln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Approval Programmes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3875" y="6336000"/>
            <a:ext cx="686918" cy="216000"/>
          </a:xfrm>
        </p:spPr>
        <p:txBody>
          <a:bodyPr/>
          <a:lstStyle/>
          <a:p>
            <a:fld id="{FF0B0DF7-0AAF-4649-873E-560EEF47C9A5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8647" y="6336000"/>
            <a:ext cx="3960000" cy="2160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08" y="546732"/>
            <a:ext cx="8312400" cy="97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80000"/>
                </a:solidFill>
              </a:rPr>
              <a:t>Approval programmes</a:t>
            </a:r>
            <a:endParaRPr lang="en-GB" sz="3600" b="1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235" y="1231073"/>
            <a:ext cx="8493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Approved content provider materials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" y="2469427"/>
            <a:ext cx="2890459" cy="19993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75" y="2085463"/>
            <a:ext cx="2066925" cy="2686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35" y="2904746"/>
            <a:ext cx="2828099" cy="15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00" y="635220"/>
            <a:ext cx="8312400" cy="97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80000"/>
                </a:solidFill>
              </a:rPr>
              <a:t>Approval programmes</a:t>
            </a:r>
            <a:endParaRPr lang="en-GB" sz="3600" b="1" dirty="0">
              <a:solidFill>
                <a:srgbClr val="C8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824" y="1426690"/>
            <a:ext cx="8493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Approved learning partners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58" y="3113994"/>
            <a:ext cx="3087528" cy="1059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" y="2616324"/>
            <a:ext cx="1933575" cy="2000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9" y="2586828"/>
            <a:ext cx="19812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D8D6-6E7A-4E4C-98A9-B6925AF559F5}" type="datetime1">
              <a:rPr lang="en-GB" smtClean="0">
                <a:solidFill>
                  <a:srgbClr val="000000"/>
                </a:solidFill>
              </a:rPr>
              <a:pPr/>
              <a:t>14/11/2016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ACCA supporting you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Insert supporting copy here, keep to a maximum of four lines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9"/>
            <a:ext cx="9144000" cy="68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50428" y="1666875"/>
            <a:ext cx="2935705" cy="2973364"/>
          </a:xfrm>
          <a:solidFill>
            <a:srgbClr val="E60000"/>
          </a:solidFill>
        </p:spPr>
        <p:txBody>
          <a:bodyPr>
            <a:normAutofit/>
          </a:bodyPr>
          <a:lstStyle/>
          <a:p>
            <a:r>
              <a:rPr lang="en-GB" sz="3200" b="1" smtClean="0"/>
              <a:t/>
            </a:r>
            <a:br>
              <a:rPr lang="en-GB" sz="3200" b="1" smtClean="0"/>
            </a:br>
            <a:r>
              <a:rPr lang="en-GB" sz="3200" b="1" smtClean="0"/>
              <a:t>Thank </a:t>
            </a:r>
            <a:r>
              <a:rPr lang="en-GB" sz="3200" b="1" dirty="0" smtClean="0"/>
              <a:t>you!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0.xml><?xml version="1.0" encoding="utf-8"?>
<a:theme xmlns:a="http://schemas.openxmlformats.org/drawingml/2006/main" name="8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1.xml><?xml version="1.0" encoding="utf-8"?>
<a:theme xmlns:a="http://schemas.openxmlformats.org/drawingml/2006/main" name="9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2.xml><?xml version="1.0" encoding="utf-8"?>
<a:theme xmlns:a="http://schemas.openxmlformats.org/drawingml/2006/main" name="10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3.xml><?xml version="1.0" encoding="utf-8"?>
<a:theme xmlns:a="http://schemas.openxmlformats.org/drawingml/2006/main" name="11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4.xml><?xml version="1.0" encoding="utf-8"?>
<a:theme xmlns:a="http://schemas.openxmlformats.org/drawingml/2006/main" name="12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5.xml><?xml version="1.0" encoding="utf-8"?>
<a:theme xmlns:a="http://schemas.openxmlformats.org/drawingml/2006/main" name="13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6.xml><?xml version="1.0" encoding="utf-8"?>
<a:theme xmlns:a="http://schemas.openxmlformats.org/drawingml/2006/main" name="14_ACCA_Presentation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7.xml><?xml version="1.0" encoding="utf-8"?>
<a:theme xmlns:a="http://schemas.openxmlformats.org/drawingml/2006/main" name="15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8.xml><?xml version="1.0" encoding="utf-8"?>
<a:theme xmlns:a="http://schemas.openxmlformats.org/drawingml/2006/main" name="16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19.xml><?xml version="1.0" encoding="utf-8"?>
<a:theme xmlns:a="http://schemas.openxmlformats.org/drawingml/2006/main" name="17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2.xml><?xml version="1.0" encoding="utf-8"?>
<a:theme xmlns:a="http://schemas.openxmlformats.org/drawingml/2006/main" name="STUDENT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92F5CE69-757B-4710-B348-7DD0D818044C}"/>
    </a:ext>
  </a:extLst>
</a:theme>
</file>

<file path=ppt/theme/theme20.xml><?xml version="1.0" encoding="utf-8"?>
<a:theme xmlns:a="http://schemas.openxmlformats.org/drawingml/2006/main" name="18_2015 Brand Presentation">
  <a:themeElements>
    <a:clrScheme name="ACC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0000"/>
      </a:accent1>
      <a:accent2>
        <a:srgbClr val="6F2C3F"/>
      </a:accent2>
      <a:accent3>
        <a:srgbClr val="E8927C"/>
      </a:accent3>
      <a:accent4>
        <a:srgbClr val="00A3E0"/>
      </a:accent4>
      <a:accent5>
        <a:srgbClr val="E87722"/>
      </a:accent5>
      <a:accent6>
        <a:srgbClr val="2CD5C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CCA_Presentation" id="{2AD93726-65CC-45C3-B12B-21908DE81618}" vid="{E88303CF-4E4D-426E-8256-8A4D0AED49A1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C0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4.xml><?xml version="1.0" encoding="utf-8"?>
<a:theme xmlns:a="http://schemas.openxmlformats.org/drawingml/2006/main" name="1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5.xml><?xml version="1.0" encoding="utf-8"?>
<a:theme xmlns:a="http://schemas.openxmlformats.org/drawingml/2006/main" name="4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C0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6.xml><?xml version="1.0" encoding="utf-8"?>
<a:theme xmlns:a="http://schemas.openxmlformats.org/drawingml/2006/main" name="2_ACCA_Presentation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7.xml><?xml version="1.0" encoding="utf-8"?>
<a:theme xmlns:a="http://schemas.openxmlformats.org/drawingml/2006/main" name="5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8.xml><?xml version="1.0" encoding="utf-8"?>
<a:theme xmlns:a="http://schemas.openxmlformats.org/drawingml/2006/main" name="6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C0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ppt/theme/theme9.xml><?xml version="1.0" encoding="utf-8"?>
<a:theme xmlns:a="http://schemas.openxmlformats.org/drawingml/2006/main" name="7_ACCA_Presentation">
  <a:themeElements>
    <a:clrScheme name="ACCA">
      <a:dk1>
        <a:srgbClr val="000000"/>
      </a:dk1>
      <a:lt1>
        <a:srgbClr val="FFFFFF"/>
      </a:lt1>
      <a:dk2>
        <a:srgbClr val="C80000"/>
      </a:dk2>
      <a:lt2>
        <a:srgbClr val="DCDDDD"/>
      </a:lt2>
      <a:accent1>
        <a:srgbClr val="747678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C80000"/>
      </a:hlink>
      <a:folHlink>
        <a:srgbClr val="BABBB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A_Presentation_28_1" id="{22E0E291-807D-4DAC-8C69-94FAC8585F4F}" vid="{13D2A6BE-86A1-4FA0-9DFD-873C47A9E7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ACCA_Presentation_28_1</Template>
  <TotalTime>22309</TotalTime>
  <Words>103</Words>
  <Application>Microsoft Office PowerPoint</Application>
  <PresentationFormat>全屏显示(4:3)</PresentationFormat>
  <Paragraphs>38</Paragraphs>
  <Slides>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20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ACCA_Presentation</vt:lpstr>
      <vt:lpstr>STUDENT</vt:lpstr>
      <vt:lpstr>3_ACCA_Presentation</vt:lpstr>
      <vt:lpstr>1_ACCA_Presentation</vt:lpstr>
      <vt:lpstr>4_ACCA_Presentation</vt:lpstr>
      <vt:lpstr>2_ACCA_Presentation</vt:lpstr>
      <vt:lpstr>5_ACCA_Presentation</vt:lpstr>
      <vt:lpstr>6_ACCA_Presentation</vt:lpstr>
      <vt:lpstr>7_ACCA_Presentation</vt:lpstr>
      <vt:lpstr>8_ACCA_Presentation</vt:lpstr>
      <vt:lpstr>9_ACCA_Presentation</vt:lpstr>
      <vt:lpstr>10_ACCA_Presentation</vt:lpstr>
      <vt:lpstr>11_ACCA_Presentation</vt:lpstr>
      <vt:lpstr>12_ACCA_Presentation</vt:lpstr>
      <vt:lpstr>13_ACCA_Presentation</vt:lpstr>
      <vt:lpstr>14_ACCA_Presentation</vt:lpstr>
      <vt:lpstr>15_ACCA_Presentation</vt:lpstr>
      <vt:lpstr>16_ACCA_Presentation</vt:lpstr>
      <vt:lpstr>17_ACCA_Presentation</vt:lpstr>
      <vt:lpstr>18_2015 Brand Presentation</vt:lpstr>
      <vt:lpstr>Supporting our students  A guide ACCA learning support – Part 1</vt:lpstr>
      <vt:lpstr>Overview</vt:lpstr>
      <vt:lpstr>PowerPoint 演示文稿</vt:lpstr>
      <vt:lpstr>Approval programmes</vt:lpstr>
      <vt:lpstr>Approval programmes</vt:lpstr>
      <vt:lpstr> Thank you!</vt:lpstr>
    </vt:vector>
  </TitlesOfParts>
  <Company>ACCA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Nicolson Michelle</dc:creator>
  <cp:lastModifiedBy>lili.han</cp:lastModifiedBy>
  <cp:revision>542</cp:revision>
  <cp:lastPrinted>2016-11-03T04:39:00Z</cp:lastPrinted>
  <dcterms:created xsi:type="dcterms:W3CDTF">2015-02-09T09:06:19Z</dcterms:created>
  <dcterms:modified xsi:type="dcterms:W3CDTF">2016-11-14T02:55:14Z</dcterms:modified>
</cp:coreProperties>
</file>